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Imagery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76800" y="1219200"/>
            <a:ext cx="2819399" cy="2905760"/>
          </a:xfrm>
        </p:spPr>
        <p:txBody>
          <a:bodyPr>
            <a:noAutofit/>
          </a:bodyPr>
          <a:lstStyle/>
          <a:p>
            <a:r>
              <a:rPr lang="en-US" sz="2800" b="1" dirty="0"/>
              <a:t>Imagery - representation through language  of a sensory experience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funnybeep.com/wp-content/uploads/2013/04/Child_Eating_Choco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810000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676400"/>
            <a:ext cx="2819399" cy="599440"/>
          </a:xfrm>
        </p:spPr>
        <p:txBody>
          <a:bodyPr/>
          <a:lstStyle/>
          <a:p>
            <a:r>
              <a:rPr lang="en-US" sz="2800" dirty="0"/>
              <a:t>Visual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562600" y="2286000"/>
            <a:ext cx="2819399" cy="2905760"/>
          </a:xfrm>
        </p:spPr>
        <p:txBody>
          <a:bodyPr>
            <a:normAutofit/>
          </a:bodyPr>
          <a:lstStyle/>
          <a:p>
            <a:r>
              <a:rPr lang="en-US" sz="2800" b="1" dirty="0"/>
              <a:t>something described through sight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971925" cy="298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3677"/>
            <a:ext cx="5448300" cy="29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676400"/>
            <a:ext cx="2819399" cy="599440"/>
          </a:xfrm>
        </p:spPr>
        <p:txBody>
          <a:bodyPr/>
          <a:lstStyle/>
          <a:p>
            <a:r>
              <a:rPr lang="en-US" sz="2800" dirty="0"/>
              <a:t>Visual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562600" y="2286000"/>
            <a:ext cx="2819399" cy="2905760"/>
          </a:xfrm>
        </p:spPr>
        <p:txBody>
          <a:bodyPr>
            <a:normAutofit/>
          </a:bodyPr>
          <a:lstStyle/>
          <a:p>
            <a:r>
              <a:rPr lang="en-US" sz="2800" b="1" dirty="0"/>
              <a:t>something described through sight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Auditory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0" y="2286000"/>
            <a:ext cx="2819399" cy="2905760"/>
          </a:xfrm>
        </p:spPr>
        <p:txBody>
          <a:bodyPr>
            <a:normAutofit/>
          </a:bodyPr>
          <a:lstStyle/>
          <a:p>
            <a:r>
              <a:rPr lang="en-US" sz="2800" b="1" dirty="0"/>
              <a:t>representation of a sound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622800" cy="27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Olfactory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representation of a smell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2.bp.blogspot.com/-DPiE679iiSQ/UF2nEbltkXI/AAAAAAAAAHU/5wB5kugMrr0/s320/olfa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741854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Gustatory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representation of a taste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1" y="1371600"/>
            <a:ext cx="37719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Tactile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touch: hardness, softness, wetness, heat, cold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4424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Organic imagery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328676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internal sensation, hunger, thirst, fatigue, </a:t>
            </a:r>
            <a:r>
              <a:rPr lang="en-US" sz="2800" b="1" dirty="0" smtClean="0"/>
              <a:t>nausea…</a:t>
            </a:r>
          </a:p>
          <a:p>
            <a:r>
              <a:rPr lang="en-US" sz="2800" b="1" dirty="0" smtClean="0"/>
              <a:t>And emotions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799"/>
            <a:ext cx="4305300" cy="321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64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Imagery </vt:lpstr>
      <vt:lpstr>PowerPoint Presentation</vt:lpstr>
      <vt:lpstr>Visual imagery </vt:lpstr>
      <vt:lpstr>Visual imagery </vt:lpstr>
      <vt:lpstr>Auditory imagery </vt:lpstr>
      <vt:lpstr>Olfactory imagery </vt:lpstr>
      <vt:lpstr>Gustatory imagery </vt:lpstr>
      <vt:lpstr>Tactile imagery </vt:lpstr>
      <vt:lpstr>Organic imagery </vt:lpstr>
    </vt:vector>
  </TitlesOfParts>
  <Company>2UA31309FB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Imagery </dc:title>
  <dc:creator>Larson, David Russell</dc:creator>
  <cp:lastModifiedBy>Larson, David Russell</cp:lastModifiedBy>
  <cp:revision>4</cp:revision>
  <dcterms:created xsi:type="dcterms:W3CDTF">2013-10-01T16:45:51Z</dcterms:created>
  <dcterms:modified xsi:type="dcterms:W3CDTF">2013-10-01T17:30:19Z</dcterms:modified>
</cp:coreProperties>
</file>